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B3733-022E-4CB7-818E-134A059D3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58AC2-43D4-47A4-9CC7-809CC4163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2DF5E-6925-44EB-9098-839F530D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53AF5-F246-4871-A1BC-D9DD7E6F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232B0-8AC2-4529-91D2-4F2A86C0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2B99-9CEA-471A-A30B-44630715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AAF8D-8519-4850-8390-598EC594F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18B17-F3D4-4B8C-B448-ABA5958A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571F4-621F-4404-BAD6-63BA043F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CEC38-CE44-4D7A-BC97-E8D3137F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757B1-C4F3-401F-93C5-8E1583A00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A68F6-3223-4C85-994E-E71A6CFD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AC999-76B8-4FF3-A13B-5690EE1F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89909-342D-429B-B0F2-FC8BD865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37D57-6832-4B98-ACB6-8F0FCFCA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5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2C88-2096-4BB9-BA2F-FEAC8ED7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B0D0-B45D-4157-8BE3-AA118851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B1264-A770-4C87-99AB-80796E2E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CF0A-C7C1-4ECF-8EF0-193D852F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27125-2CF1-4A61-9E40-A1B91861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7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0F9F-96A1-499E-B255-6876843D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1C1B2-D9BA-4F29-BF9E-95B0C0CC8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419C9-6043-4040-B233-9B7094BE1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0F6A6-300C-4123-839E-580A846E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6158C-9182-424A-9CF0-EE4328A6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2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2C3D-C891-42EC-B2A8-DF3C0FEA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AFEC-6BA0-4530-B3A8-0EFFD7F3F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80C3E-50E7-4B9A-B47F-34E770CD2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7C0E-A3CF-4413-9A68-3A3832F0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9C6D3-0621-4C27-8073-F15516425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BD20A-D616-4DA1-BD54-8D7803F2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9ADA-B656-4AB7-98EA-A87FBAC7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19DC-0495-4D44-BA3C-534AA7DBD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E07E5-420C-49C3-9416-616857D7B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F62F4-85C2-48DE-A993-6C69378BF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C88EB5-3933-4111-BE33-AFAEE7A99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4E947-7A7D-424C-9694-14C2A186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9FB7A-515B-4C5B-9F73-3E0D693D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DAB76-FC41-49EA-9515-24F82655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3D9F-B75B-4EF0-A983-09AB6D2B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1F727-C5B9-4CB8-932B-C53B21BC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D629B-2680-45B7-83FE-124FD908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38F2A-C9AB-451E-AE85-E19E78B7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8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DB20E-5C5B-4334-BCED-ACD530AB0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41B93-8C3D-497C-9CA9-56C648A3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080E9-7E5C-4E4E-AF17-554A5CBB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00F7-AA89-4549-8449-5F3DF6A9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5308B-5D01-4F97-90C7-11FA4424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3DB54-1365-4ED8-BC26-A266FAB7A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BA7E3-D746-4BA2-AEAA-F533C2A1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ED9C3-1DBE-415F-865D-ED044E7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8E2AB-3B00-46E5-9868-4C612970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08ED-001A-44D3-8117-F7AE99C6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B0E8F-B79A-4262-B8FC-430F475D5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91821-0782-4E7A-841B-EE8FE0F3E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74251-F52A-42BF-BF66-3990A6BD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ED81E-4564-4D26-95AC-57FF4313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ED1F8-A860-4503-95B7-F329F6DA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6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F1318-9973-4664-A2CA-CC0A7F83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DC1E-AC49-4DCF-A187-8A048FEEA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AA5C3-93E4-487B-8164-69874AD13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BBCF4-E381-4ED0-8BF3-342EEFA3C012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FD8AA-5C18-4F1D-8F80-4A43DA3FE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8EB38-502E-4930-BEF1-BA6C96E7A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06CBC-24F9-4551-804F-B658CF91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D38F-C8DA-4F88-BF36-E5C267844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WBL and Credit for Prior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9DE1F-01CF-4BF1-A6F6-D1E711DF8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2022</a:t>
            </a:r>
          </a:p>
          <a:p>
            <a:r>
              <a:rPr lang="en-US" dirty="0"/>
              <a:t>CWE</a:t>
            </a:r>
          </a:p>
        </p:txBody>
      </p:sp>
    </p:spTree>
    <p:extLst>
      <p:ext uri="{BB962C8B-B14F-4D97-AF65-F5344CB8AC3E}">
        <p14:creationId xmlns:p14="http://schemas.microsoft.com/office/powerpoint/2010/main" val="304336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C345-1342-4952-B187-8FF4E9E7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762B4-F740-4495-AD16-275781464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795712"/>
          </a:xfrm>
        </p:spPr>
        <p:txBody>
          <a:bodyPr/>
          <a:lstStyle/>
          <a:p>
            <a:r>
              <a:rPr lang="en-US" dirty="0"/>
              <a:t>Claudia Alvarado – Broward College</a:t>
            </a:r>
          </a:p>
          <a:p>
            <a:r>
              <a:rPr lang="en-US" dirty="0"/>
              <a:t>Tyran Butler – Santa Fe College </a:t>
            </a:r>
          </a:p>
          <a:p>
            <a:r>
              <a:rPr lang="en-US" dirty="0"/>
              <a:t>Holly Coulliette – St. John’s River State College</a:t>
            </a:r>
          </a:p>
          <a:p>
            <a:r>
              <a:rPr lang="en-US" dirty="0"/>
              <a:t>Michael Erny – Northwest Florida State College</a:t>
            </a:r>
          </a:p>
          <a:p>
            <a:r>
              <a:rPr lang="en-US" dirty="0"/>
              <a:t>Loretta Ovueraye – Miami-Dade College</a:t>
            </a:r>
          </a:p>
          <a:p>
            <a:r>
              <a:rPr lang="en-US" dirty="0"/>
              <a:t>Douglas </a:t>
            </a:r>
            <a:r>
              <a:rPr lang="en-US" dirty="0" err="1"/>
              <a:t>Brauer</a:t>
            </a:r>
            <a:r>
              <a:rPr lang="en-US" dirty="0"/>
              <a:t> – Florida State College at Jacksonville </a:t>
            </a:r>
          </a:p>
          <a:p>
            <a:r>
              <a:rPr lang="en-US" dirty="0"/>
              <a:t>Jodi Long – Santa Fe College </a:t>
            </a:r>
          </a:p>
        </p:txBody>
      </p:sp>
    </p:spTree>
    <p:extLst>
      <p:ext uri="{BB962C8B-B14F-4D97-AF65-F5344CB8AC3E}">
        <p14:creationId xmlns:p14="http://schemas.microsoft.com/office/powerpoint/2010/main" val="234934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6328-7FA0-4056-BC57-7644EDD1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48798-7FEC-4C75-8B7E-3BF11957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2712"/>
          </a:xfrm>
        </p:spPr>
        <p:txBody>
          <a:bodyPr/>
          <a:lstStyle/>
          <a:p>
            <a:r>
              <a:rPr lang="en-US" dirty="0"/>
              <a:t>Define WBL and credit for prior learning</a:t>
            </a:r>
          </a:p>
          <a:p>
            <a:r>
              <a:rPr lang="en-US" dirty="0"/>
              <a:t>Determine who is offering it</a:t>
            </a:r>
          </a:p>
          <a:p>
            <a:r>
              <a:rPr lang="en-US" dirty="0"/>
              <a:t>Determine how it is being offered</a:t>
            </a:r>
          </a:p>
          <a:p>
            <a:r>
              <a:rPr lang="en-US" dirty="0"/>
              <a:t>Decide next steps</a:t>
            </a:r>
          </a:p>
        </p:txBody>
      </p:sp>
    </p:spTree>
    <p:extLst>
      <p:ext uri="{BB962C8B-B14F-4D97-AF65-F5344CB8AC3E}">
        <p14:creationId xmlns:p14="http://schemas.microsoft.com/office/powerpoint/2010/main" val="40815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6314-D254-4060-8E82-0A9DDC6F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FCS Institutions offering PLAs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27A7A-AE38-46E5-9A87-2212E5D1E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Broward College</a:t>
            </a:r>
          </a:p>
          <a:p>
            <a:r>
              <a:rPr lang="en-US" dirty="0"/>
              <a:t>Chipola College</a:t>
            </a:r>
          </a:p>
          <a:p>
            <a:r>
              <a:rPr lang="en-US" dirty="0"/>
              <a:t>Indian River State College</a:t>
            </a:r>
          </a:p>
          <a:p>
            <a:r>
              <a:rPr lang="en-US" dirty="0"/>
              <a:t>Lake-Sumter State College</a:t>
            </a:r>
          </a:p>
          <a:p>
            <a:r>
              <a:rPr lang="en-US" dirty="0"/>
              <a:t>North Florida College</a:t>
            </a:r>
          </a:p>
          <a:p>
            <a:r>
              <a:rPr lang="en-US" dirty="0"/>
              <a:t>Palm Beach State College</a:t>
            </a:r>
          </a:p>
          <a:p>
            <a:r>
              <a:rPr lang="en-US" dirty="0"/>
              <a:t>Pasco-Hernando State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6C9A0-6305-45D8-9974-76E82A5AFE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Polk State College</a:t>
            </a:r>
          </a:p>
          <a:p>
            <a:r>
              <a:rPr lang="en-US" dirty="0"/>
              <a:t>St. John’s River State College</a:t>
            </a:r>
          </a:p>
          <a:p>
            <a:r>
              <a:rPr lang="en-US" dirty="0"/>
              <a:t>St. Petersburg College</a:t>
            </a:r>
          </a:p>
          <a:p>
            <a:r>
              <a:rPr lang="en-US" dirty="0"/>
              <a:t>State College of Florida, Manatee-Sarasota</a:t>
            </a:r>
          </a:p>
          <a:p>
            <a:r>
              <a:rPr lang="en-US" dirty="0"/>
              <a:t>Tallahassee Community College</a:t>
            </a:r>
          </a:p>
          <a:p>
            <a:r>
              <a:rPr lang="en-US" dirty="0"/>
              <a:t>Valencia College</a:t>
            </a:r>
          </a:p>
        </p:txBody>
      </p:sp>
    </p:spTree>
    <p:extLst>
      <p:ext uri="{BB962C8B-B14F-4D97-AF65-F5344CB8AC3E}">
        <p14:creationId xmlns:p14="http://schemas.microsoft.com/office/powerpoint/2010/main" val="3475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F4E0-BB6C-45E0-9F37-B7156266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28B5-2049-4256-BA53-8D34E30F7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1786"/>
          </a:xfrm>
        </p:spPr>
        <p:txBody>
          <a:bodyPr/>
          <a:lstStyle/>
          <a:p>
            <a:r>
              <a:rPr lang="en-US" dirty="0"/>
              <a:t>Invite colleges offering WBL and credit for prior learning to provide their best practices</a:t>
            </a:r>
          </a:p>
          <a:p>
            <a:pPr lvl="1"/>
            <a:r>
              <a:rPr lang="en-US" dirty="0"/>
              <a:t>Panel discussion at the June 2022 meeting</a:t>
            </a:r>
          </a:p>
          <a:p>
            <a:pPr lvl="1"/>
            <a:r>
              <a:rPr lang="en-US"/>
              <a:t>Convene </a:t>
            </a:r>
            <a:r>
              <a:rPr lang="en-US" dirty="0"/>
              <a:t>current group plus new members to gather best practices</a:t>
            </a:r>
          </a:p>
          <a:p>
            <a:r>
              <a:rPr lang="en-US" dirty="0"/>
              <a:t>Provide mentoring for schools wishing to start or expand offerings</a:t>
            </a:r>
          </a:p>
        </p:txBody>
      </p:sp>
    </p:spTree>
    <p:extLst>
      <p:ext uri="{BB962C8B-B14F-4D97-AF65-F5344CB8AC3E}">
        <p14:creationId xmlns:p14="http://schemas.microsoft.com/office/powerpoint/2010/main" val="371835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WBL and Credit for Prior Learning</vt:lpstr>
      <vt:lpstr>Members</vt:lpstr>
      <vt:lpstr>Workgroup Purpose</vt:lpstr>
      <vt:lpstr>FCS Institutions offering PLAs</vt:lpstr>
      <vt:lpstr>Next Steps?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WBL and Credit for Prior Learning</dc:title>
  <dc:creator>Jodi Long</dc:creator>
  <cp:lastModifiedBy>Jodi Long</cp:lastModifiedBy>
  <cp:revision>2</cp:revision>
  <dcterms:created xsi:type="dcterms:W3CDTF">2022-02-11T13:55:13Z</dcterms:created>
  <dcterms:modified xsi:type="dcterms:W3CDTF">2022-02-11T15:51:21Z</dcterms:modified>
</cp:coreProperties>
</file>